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  <a:srgbClr val="000099"/>
    <a:srgbClr val="000048"/>
    <a:srgbClr val="B9B9B9"/>
    <a:srgbClr val="00005C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626" autoAdjust="0"/>
    <p:restoredTop sz="94624" autoAdjust="0"/>
  </p:normalViewPr>
  <p:slideViewPr>
    <p:cSldViewPr>
      <p:cViewPr varScale="1">
        <p:scale>
          <a:sx n="70" d="100"/>
          <a:sy n="70" d="100"/>
        </p:scale>
        <p:origin x="-708" y="30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Князева Вера Александровна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6097" y="3889374"/>
            <a:ext cx="7615253" cy="1107984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кредо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b="1" dirty="0" smtClean="0">
                <a:solidFill>
                  <a:srgbClr val="003399"/>
                </a:solidFill>
              </a:rPr>
              <a:t>Чтобы быть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хорошим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преподавателем</a:t>
            </a:r>
            <a:r>
              <a:rPr lang="ru-RU" dirty="0" smtClean="0">
                <a:solidFill>
                  <a:srgbClr val="003399"/>
                </a:solidFill>
              </a:rPr>
              <a:t>, </a:t>
            </a:r>
            <a:r>
              <a:rPr lang="ru-RU" b="1" dirty="0" smtClean="0">
                <a:solidFill>
                  <a:srgbClr val="003399"/>
                </a:solidFill>
              </a:rPr>
              <a:t>нужно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любить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то</a:t>
            </a:r>
            <a:r>
              <a:rPr lang="ru-RU" dirty="0" smtClean="0">
                <a:solidFill>
                  <a:srgbClr val="003399"/>
                </a:solidFill>
              </a:rPr>
              <a:t>, </a:t>
            </a:r>
            <a:r>
              <a:rPr lang="ru-RU" b="1" dirty="0" smtClean="0">
                <a:solidFill>
                  <a:srgbClr val="003399"/>
                </a:solidFill>
              </a:rPr>
              <a:t>что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преподаешь</a:t>
            </a:r>
            <a:r>
              <a:rPr lang="ru-RU" dirty="0" smtClean="0">
                <a:solidFill>
                  <a:srgbClr val="003399"/>
                </a:solidFill>
              </a:rPr>
              <a:t>, </a:t>
            </a:r>
            <a:endParaRPr lang="ru-RU" dirty="0" smtClean="0">
              <a:solidFill>
                <a:srgbClr val="003399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b="1" dirty="0" smtClean="0">
                <a:solidFill>
                  <a:srgbClr val="003399"/>
                </a:solidFill>
              </a:rPr>
              <a:t>и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любить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тех</a:t>
            </a:r>
            <a:r>
              <a:rPr lang="ru-RU" dirty="0" smtClean="0">
                <a:solidFill>
                  <a:srgbClr val="003399"/>
                </a:solidFill>
              </a:rPr>
              <a:t>, </a:t>
            </a:r>
            <a:r>
              <a:rPr lang="ru-RU" b="1" dirty="0" smtClean="0">
                <a:solidFill>
                  <a:srgbClr val="003399"/>
                </a:solidFill>
              </a:rPr>
              <a:t>кому</a:t>
            </a:r>
            <a:r>
              <a:rPr lang="ru-RU" dirty="0" smtClean="0">
                <a:solidFill>
                  <a:srgbClr val="003399"/>
                </a:solidFill>
              </a:rPr>
              <a:t> </a:t>
            </a:r>
            <a:r>
              <a:rPr lang="ru-RU" b="1" dirty="0" smtClean="0">
                <a:solidFill>
                  <a:srgbClr val="003399"/>
                </a:solidFill>
              </a:rPr>
              <a:t>преподаешь.</a:t>
            </a:r>
            <a:endParaRPr lang="ru-RU" b="1" dirty="0">
              <a:solidFill>
                <a:srgbClr val="00339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186097" y="3365846"/>
            <a:ext cx="7615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Общий стаж работы - 42 г., педагогический стаж  – 26 лет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960944"/>
            <a:ext cx="10579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000" dirty="0" smtClean="0"/>
              <a:t>ключена в Энциклопедию при президенте РФ «Лучшие люди России»; 2007 г. </a:t>
            </a:r>
          </a:p>
          <a:p>
            <a:r>
              <a:rPr lang="ru-RU" sz="2000" dirty="0" smtClean="0"/>
              <a:t>награждена Медалью </a:t>
            </a:r>
            <a:r>
              <a:rPr lang="ru-RU" sz="2000" dirty="0" smtClean="0"/>
              <a:t>"За заслуги в образовании", 2006 </a:t>
            </a:r>
            <a:r>
              <a:rPr lang="ru-RU" sz="2000" dirty="0" smtClean="0"/>
              <a:t>год; </a:t>
            </a:r>
          </a:p>
          <a:p>
            <a:r>
              <a:rPr lang="ru-RU" sz="2000" dirty="0" smtClean="0"/>
              <a:t>Благодарственными письмами МО и науки РТ, 2006, 2015 г.г.; </a:t>
            </a:r>
          </a:p>
          <a:p>
            <a:r>
              <a:rPr lang="ru-RU" sz="2000" dirty="0" smtClean="0"/>
              <a:t>Благодарственным письмом Государственного Советника  Татарстана</a:t>
            </a:r>
            <a:r>
              <a:rPr lang="ru-RU" sz="2000" dirty="0" smtClean="0"/>
              <a:t>, </a:t>
            </a:r>
            <a:r>
              <a:rPr lang="ru-RU" sz="2000" dirty="0" smtClean="0"/>
              <a:t>председателя</a:t>
            </a:r>
            <a:r>
              <a:rPr lang="ru-RU" sz="2000" dirty="0" smtClean="0"/>
              <a:t> попечительского совета Фонда возрождения памятников истории и культуры РТ </a:t>
            </a:r>
            <a:r>
              <a:rPr lang="ru-RU" sz="2000" dirty="0" smtClean="0"/>
              <a:t>М.Ш.</a:t>
            </a:r>
            <a:r>
              <a:rPr lang="ru-RU" sz="2000" dirty="0" smtClean="0"/>
              <a:t> </a:t>
            </a:r>
            <a:r>
              <a:rPr lang="ru-RU" sz="2000" dirty="0" smtClean="0"/>
              <a:t>Шаймиева, 2015 г</a:t>
            </a:r>
            <a:r>
              <a:rPr lang="ru-RU" sz="2000" b="1" dirty="0" smtClean="0"/>
              <a:t>.</a:t>
            </a:r>
          </a:p>
          <a:p>
            <a:r>
              <a:rPr lang="ru-RU" sz="2000" dirty="0" smtClean="0"/>
              <a:t>Разработки уроков  по предмету и внеклассных мероприятий  нравственно-патриотической  направленности  размещены на методических площадках МО и Науки РФ,РТ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7139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6097" y="2246300"/>
            <a:ext cx="5400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русского, родного (русского) языков, литературы, родной (русской) литературы первой 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квалификационной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МБОУ «Гимназия №1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14659" y="3532185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400411" y="3460747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6" name="Picture 2" descr="C:\Users\1\1720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39" y="1031854"/>
            <a:ext cx="2786082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3789</TotalTime>
  <Words>97</Words>
  <Application>Microsoft Office PowerPoint</Application>
  <PresentationFormat>Произвольный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1</cp:lastModifiedBy>
  <cp:revision>829</cp:revision>
  <dcterms:created xsi:type="dcterms:W3CDTF">2012-10-29T05:24:40Z</dcterms:created>
  <dcterms:modified xsi:type="dcterms:W3CDTF">2023-04-18T20:56:01Z</dcterms:modified>
</cp:coreProperties>
</file>